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25" r:id="rId2"/>
    <p:sldId id="431" r:id="rId3"/>
    <p:sldId id="432" r:id="rId4"/>
    <p:sldId id="433" r:id="rId5"/>
    <p:sldId id="429" r:id="rId6"/>
    <p:sldId id="428" r:id="rId7"/>
    <p:sldId id="43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58BB2E7-EE1A-4C78-830D-40FBE8D336C6}" type="datetime1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...preparing people to meet JESUS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CC10F98-272D-A743-BA5D-79634B808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08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4E5D242-3F45-4F5B-AB7E-0F12FEAA3E13}" type="datetime1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...preparing people to meet JESUS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CC10F98-272D-A743-BA5D-79634B808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42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2490116-5B9A-4020-A06E-78FDB47E9BBC}" type="datetime1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...preparing people to meet JESUS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CC10F98-272D-A743-BA5D-79634B808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21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26619" cy="23053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140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5F30E63-C529-43A3-963B-980C00405242}" type="datetime1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...preparing people to meet JESUS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CC10F98-272D-A743-BA5D-79634B808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7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3E8FF0D-9468-46B3-BD56-A8D7014B86F2}" type="datetime1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...preparing people to meet JESUS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CC10F98-272D-A743-BA5D-79634B808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68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86BAA9-08D8-4B9E-AFDC-FD55318F09F3}" type="datetime1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...preparing people to meet JESUS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CC10F98-272D-A743-BA5D-79634B808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14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8CC2E68-F7F9-4D4B-89E6-3E57B982E103}" type="datetime1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...preparing people to meet JESUS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CC10F98-272D-A743-BA5D-79634B808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49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0F8ABF5-1816-453F-9D72-11777FCFF01E}" type="datetime1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...preparing people to meet JESUS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CC10F98-272D-A743-BA5D-79634B808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00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37C0908-FDF2-4A2C-8D43-8FB722DABDDE}" type="datetime1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...preparing people to meet JESUS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CC10F98-272D-A743-BA5D-79634B808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51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776AB59-FD8B-473A-8649-5FBCDB630757}" type="datetime1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...preparing people to meet JESUS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CC10F98-272D-A743-BA5D-79634B808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1F5603-CFFA-46C8-B3DC-4E72AEEE9692}" type="datetime1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...preparing people to meet JESUS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CC10F98-272D-A743-BA5D-79634B808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3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-7804" y="-18614"/>
            <a:ext cx="12267109" cy="689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1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453C37-E696-2237-8729-C5991427DC45}"/>
              </a:ext>
            </a:extLst>
          </p:cNvPr>
          <p:cNvSpPr txBox="1"/>
          <p:nvPr/>
        </p:nvSpPr>
        <p:spPr>
          <a:xfrm>
            <a:off x="591128" y="2327564"/>
            <a:ext cx="93749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solidFill>
                  <a:srgbClr val="002060"/>
                </a:solidFill>
                <a:latin typeface="Book Antiqua" panose="02040602050305030304" pitchFamily="18" charset="0"/>
              </a:rPr>
              <a:t>WELCOME TO THE MARCH 30</a:t>
            </a:r>
            <a:r>
              <a:rPr lang="en-US" sz="4500" baseline="30000" dirty="0">
                <a:solidFill>
                  <a:srgbClr val="002060"/>
                </a:solidFill>
                <a:latin typeface="Book Antiqua" panose="02040602050305030304" pitchFamily="18" charset="0"/>
              </a:rPr>
              <a:t>TH</a:t>
            </a:r>
            <a:r>
              <a:rPr lang="en-US" sz="4500" dirty="0">
                <a:solidFill>
                  <a:srgbClr val="002060"/>
                </a:solidFill>
                <a:latin typeface="Book Antiqua" panose="02040602050305030304" pitchFamily="18" charset="0"/>
              </a:rPr>
              <a:t> TREASURERS MEETING</a:t>
            </a:r>
          </a:p>
        </p:txBody>
      </p:sp>
    </p:spTree>
    <p:extLst>
      <p:ext uri="{BB962C8B-B14F-4D97-AF65-F5344CB8AC3E}">
        <p14:creationId xmlns:p14="http://schemas.microsoft.com/office/powerpoint/2010/main" val="275047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0" y="2212"/>
            <a:ext cx="12192000" cy="685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0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...preparing people to meet JESUS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2" y="43131"/>
            <a:ext cx="12257484" cy="682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1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...preparing people to meet JESUS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112" y="-17253"/>
            <a:ext cx="12310936" cy="693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3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083680-3383-BC1D-E056-C3EAA2C07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4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6D36DE-F9AB-D057-D0B4-2D4784109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3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453C37-E696-2237-8729-C5991427DC45}"/>
              </a:ext>
            </a:extLst>
          </p:cNvPr>
          <p:cNvSpPr txBox="1"/>
          <p:nvPr/>
        </p:nvSpPr>
        <p:spPr>
          <a:xfrm>
            <a:off x="591128" y="1865749"/>
            <a:ext cx="9374908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002060"/>
                </a:solidFill>
                <a:latin typeface="Book Antiqua" panose="02040602050305030304" pitchFamily="18" charset="0"/>
              </a:rPr>
              <a:t>Are there topics you would like for us to cover at our future meetings?  </a:t>
            </a:r>
          </a:p>
          <a:p>
            <a:pPr algn="ctr"/>
            <a:endParaRPr lang="en-US" sz="3500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3500" dirty="0">
                <a:solidFill>
                  <a:srgbClr val="002060"/>
                </a:solidFill>
                <a:latin typeface="Book Antiqua" panose="02040602050305030304" pitchFamily="18" charset="0"/>
              </a:rPr>
              <a:t>Please email karen.hanke@floridaconference.com</a:t>
            </a:r>
          </a:p>
        </p:txBody>
      </p:sp>
    </p:spTree>
    <p:extLst>
      <p:ext uri="{BB962C8B-B14F-4D97-AF65-F5344CB8AC3E}">
        <p14:creationId xmlns:p14="http://schemas.microsoft.com/office/powerpoint/2010/main" val="68551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6000"/>
    </mc:Choice>
    <mc:Fallback xmlns="">
      <p:transition advClick="0" advTm="6000"/>
    </mc:Fallback>
  </mc:AlternateContent>
</p:sld>
</file>

<file path=ppt/theme/theme1.xml><?xml version="1.0" encoding="utf-8"?>
<a:theme xmlns:a="http://schemas.openxmlformats.org/drawingml/2006/main" name="1_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43</Words>
  <Application>Microsoft Office PowerPoint</Application>
  <PresentationFormat>Widescreen</PresentationFormat>
  <Paragraphs>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Book Antiqua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FLORIDA CONFERENCE TREASURERS MEETING</dc:title>
  <dc:creator>Karen Hanke</dc:creator>
  <cp:lastModifiedBy>Nancy Rojas</cp:lastModifiedBy>
  <cp:revision>14</cp:revision>
  <dcterms:created xsi:type="dcterms:W3CDTF">2022-12-07T20:41:59Z</dcterms:created>
  <dcterms:modified xsi:type="dcterms:W3CDTF">2023-04-04T11:48:47Z</dcterms:modified>
</cp:coreProperties>
</file>